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1" r:id="rId5"/>
    <p:sldId id="258" r:id="rId6"/>
    <p:sldId id="259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D6942-182D-4193-B565-4A377069110A}" type="datetimeFigureOut">
              <a:rPr lang="nl-NL" smtClean="0"/>
              <a:t>28-5-2018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AA3E-1877-4F81-9271-D1BE605A505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2062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D6942-182D-4193-B565-4A377069110A}" type="datetimeFigureOut">
              <a:rPr lang="nl-NL" smtClean="0"/>
              <a:t>28-5-2018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AA3E-1877-4F81-9271-D1BE605A505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4880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D6942-182D-4193-B565-4A377069110A}" type="datetimeFigureOut">
              <a:rPr lang="nl-NL" smtClean="0"/>
              <a:t>28-5-2018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AA3E-1877-4F81-9271-D1BE605A505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9998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D6942-182D-4193-B565-4A377069110A}" type="datetimeFigureOut">
              <a:rPr lang="nl-NL" smtClean="0"/>
              <a:t>28-5-2018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AA3E-1877-4F81-9271-D1BE605A505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5503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D6942-182D-4193-B565-4A377069110A}" type="datetimeFigureOut">
              <a:rPr lang="nl-NL" smtClean="0"/>
              <a:t>28-5-2018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AA3E-1877-4F81-9271-D1BE605A505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7402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D6942-182D-4193-B565-4A377069110A}" type="datetimeFigureOut">
              <a:rPr lang="nl-NL" smtClean="0"/>
              <a:t>28-5-2018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AA3E-1877-4F81-9271-D1BE605A505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5446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D6942-182D-4193-B565-4A377069110A}" type="datetimeFigureOut">
              <a:rPr lang="nl-NL" smtClean="0"/>
              <a:t>28-5-2018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AA3E-1877-4F81-9271-D1BE605A505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9145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D6942-182D-4193-B565-4A377069110A}" type="datetimeFigureOut">
              <a:rPr lang="nl-NL" smtClean="0"/>
              <a:t>28-5-2018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AA3E-1877-4F81-9271-D1BE605A505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007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D6942-182D-4193-B565-4A377069110A}" type="datetimeFigureOut">
              <a:rPr lang="nl-NL" smtClean="0"/>
              <a:t>28-5-2018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AA3E-1877-4F81-9271-D1BE605A505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4520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D6942-182D-4193-B565-4A377069110A}" type="datetimeFigureOut">
              <a:rPr lang="nl-NL" smtClean="0"/>
              <a:t>28-5-2018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AA3E-1877-4F81-9271-D1BE605A505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5339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D6942-182D-4193-B565-4A377069110A}" type="datetimeFigureOut">
              <a:rPr lang="nl-NL" smtClean="0"/>
              <a:t>28-5-2018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FAA3E-1877-4F81-9271-D1BE605A505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8584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D6942-182D-4193-B565-4A377069110A}" type="datetimeFigureOut">
              <a:rPr lang="nl-NL" smtClean="0"/>
              <a:t>28-5-2018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FAA3E-1877-4F81-9271-D1BE605A505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661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2060"/>
                </a:solidFill>
              </a:rPr>
              <a:t>Les EHBO</a:t>
            </a:r>
            <a:endParaRPr lang="nl-NL" dirty="0">
              <a:solidFill>
                <a:srgbClr val="002060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Paraveterinair, leerjaar 1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6298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2060"/>
                </a:solidFill>
              </a:rPr>
              <a:t>Vandaag</a:t>
            </a:r>
            <a:endParaRPr lang="nl-NL" dirty="0">
              <a:solidFill>
                <a:srgbClr val="00206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Basiskennis verbandleer</a:t>
            </a:r>
          </a:p>
          <a:p>
            <a:r>
              <a:rPr lang="nl-NL" dirty="0" smtClean="0"/>
              <a:t>Praktijk verbanden leggen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3098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2060"/>
                </a:solidFill>
              </a:rPr>
              <a:t>Verbandleer</a:t>
            </a:r>
            <a:endParaRPr lang="nl-NL" dirty="0">
              <a:solidFill>
                <a:srgbClr val="00206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Steriele gaasjes</a:t>
            </a:r>
          </a:p>
          <a:p>
            <a:r>
              <a:rPr lang="nl-NL" dirty="0" smtClean="0"/>
              <a:t>Witte watten</a:t>
            </a:r>
          </a:p>
          <a:p>
            <a:r>
              <a:rPr lang="nl-NL" dirty="0" smtClean="0"/>
              <a:t>Hydrofiel zwachtel (niet elastisch)</a:t>
            </a:r>
          </a:p>
          <a:p>
            <a:r>
              <a:rPr lang="nl-NL" dirty="0" err="1" smtClean="0"/>
              <a:t>Cambric</a:t>
            </a:r>
            <a:r>
              <a:rPr lang="nl-NL" dirty="0" smtClean="0"/>
              <a:t> (elastisch) </a:t>
            </a:r>
          </a:p>
          <a:p>
            <a:r>
              <a:rPr lang="nl-NL" dirty="0" smtClean="0"/>
              <a:t>Zelfklevend verband (</a:t>
            </a:r>
            <a:r>
              <a:rPr lang="nl-NL" dirty="0" err="1" smtClean="0"/>
              <a:t>coflex</a:t>
            </a:r>
            <a:r>
              <a:rPr lang="nl-NL" dirty="0" smtClean="0"/>
              <a:t>)</a:t>
            </a:r>
          </a:p>
          <a:p>
            <a:r>
              <a:rPr lang="nl-NL" dirty="0" err="1" smtClean="0"/>
              <a:t>Leucoplast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8050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2060"/>
                </a:solidFill>
              </a:rPr>
              <a:t>Soorten verbanden</a:t>
            </a:r>
            <a:endParaRPr lang="nl-NL" dirty="0">
              <a:solidFill>
                <a:srgbClr val="00206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5804"/>
          </a:xfrm>
        </p:spPr>
        <p:txBody>
          <a:bodyPr>
            <a:normAutofit fontScale="92500" lnSpcReduction="10000"/>
          </a:bodyPr>
          <a:lstStyle/>
          <a:p>
            <a:r>
              <a:rPr lang="nl-NL" dirty="0" smtClean="0"/>
              <a:t>Wondverband (</a:t>
            </a:r>
            <a:r>
              <a:rPr lang="nl-NL" dirty="0" err="1" smtClean="0"/>
              <a:t>dekverband</a:t>
            </a:r>
            <a:r>
              <a:rPr lang="nl-NL" dirty="0" smtClean="0"/>
              <a:t>)</a:t>
            </a:r>
          </a:p>
          <a:p>
            <a:pPr lvl="1"/>
            <a:r>
              <a:rPr lang="nl-NL" dirty="0" smtClean="0"/>
              <a:t>Steriel gaasje met witte watten, afgedekt voor hydrofiel zwachtel </a:t>
            </a:r>
          </a:p>
          <a:p>
            <a:pPr lvl="1"/>
            <a:r>
              <a:rPr lang="nl-NL" dirty="0" smtClean="0"/>
              <a:t>Lichte verwondingen</a:t>
            </a:r>
            <a:endParaRPr lang="nl-NL" dirty="0" smtClean="0"/>
          </a:p>
          <a:p>
            <a:r>
              <a:rPr lang="nl-NL" dirty="0" smtClean="0"/>
              <a:t>Wonddrukverband</a:t>
            </a:r>
          </a:p>
          <a:p>
            <a:pPr lvl="1"/>
            <a:r>
              <a:rPr lang="nl-NL" dirty="0" smtClean="0"/>
              <a:t>Steriel gaasje, prop watten, </a:t>
            </a:r>
            <a:r>
              <a:rPr lang="nl-NL" dirty="0" err="1" smtClean="0"/>
              <a:t>cambric</a:t>
            </a:r>
            <a:endParaRPr lang="nl-NL" dirty="0" smtClean="0"/>
          </a:p>
          <a:p>
            <a:pPr lvl="1"/>
            <a:r>
              <a:rPr lang="nl-NL" dirty="0" smtClean="0"/>
              <a:t>Aderlijke bloedingen</a:t>
            </a:r>
            <a:endParaRPr lang="nl-NL" dirty="0" smtClean="0"/>
          </a:p>
          <a:p>
            <a:r>
              <a:rPr lang="nl-NL" dirty="0" smtClean="0"/>
              <a:t>Drukverband</a:t>
            </a:r>
          </a:p>
          <a:p>
            <a:pPr lvl="1"/>
            <a:r>
              <a:rPr lang="nl-NL" dirty="0" smtClean="0"/>
              <a:t>Watten, </a:t>
            </a:r>
            <a:r>
              <a:rPr lang="nl-NL" dirty="0" err="1" smtClean="0"/>
              <a:t>cambric</a:t>
            </a:r>
            <a:r>
              <a:rPr lang="nl-NL" dirty="0" smtClean="0"/>
              <a:t> (watten moeten aan de uiteinden uitsteken)</a:t>
            </a:r>
          </a:p>
          <a:p>
            <a:pPr lvl="1"/>
            <a:r>
              <a:rPr lang="nl-NL" dirty="0" smtClean="0"/>
              <a:t>Verstuikingen</a:t>
            </a:r>
            <a:endParaRPr lang="nl-NL" dirty="0" smtClean="0"/>
          </a:p>
          <a:p>
            <a:r>
              <a:rPr lang="nl-NL" dirty="0" smtClean="0"/>
              <a:t>Spalkverband</a:t>
            </a:r>
          </a:p>
          <a:p>
            <a:pPr lvl="1"/>
            <a:r>
              <a:rPr lang="nl-NL" dirty="0" smtClean="0"/>
              <a:t>Watten, spalk, </a:t>
            </a:r>
            <a:r>
              <a:rPr lang="nl-NL" dirty="0" err="1" smtClean="0"/>
              <a:t>cambric</a:t>
            </a:r>
            <a:endParaRPr lang="nl-NL" dirty="0" smtClean="0"/>
          </a:p>
          <a:p>
            <a:pPr lvl="1"/>
            <a:r>
              <a:rPr lang="nl-NL" dirty="0" smtClean="0"/>
              <a:t>Breuk immobiliseren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0066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2060"/>
                </a:solidFill>
              </a:rPr>
              <a:t>Soorten verbanden</a:t>
            </a:r>
            <a:endParaRPr lang="nl-NL" dirty="0">
              <a:solidFill>
                <a:srgbClr val="00206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Kopverband</a:t>
            </a:r>
          </a:p>
          <a:p>
            <a:r>
              <a:rPr lang="nl-NL" dirty="0" smtClean="0"/>
              <a:t>Pootverband</a:t>
            </a:r>
          </a:p>
          <a:p>
            <a:r>
              <a:rPr lang="nl-NL" dirty="0" smtClean="0"/>
              <a:t>Staartverband</a:t>
            </a:r>
          </a:p>
          <a:p>
            <a:r>
              <a:rPr lang="nl-NL" dirty="0" smtClean="0"/>
              <a:t>Knevelverband (tourniquet)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7329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2060"/>
                </a:solidFill>
              </a:rPr>
              <a:t>Oefenen verbanden leggen</a:t>
            </a:r>
            <a:endParaRPr lang="nl-NL" dirty="0">
              <a:solidFill>
                <a:srgbClr val="00206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9068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94</Words>
  <Application>Microsoft Office PowerPoint</Application>
  <PresentationFormat>Breedbeeld</PresentationFormat>
  <Paragraphs>31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Les EHBO</vt:lpstr>
      <vt:lpstr>Vandaag</vt:lpstr>
      <vt:lpstr>Verbandleer</vt:lpstr>
      <vt:lpstr>Soorten verbanden</vt:lpstr>
      <vt:lpstr>Soorten verbanden</vt:lpstr>
      <vt:lpstr>Oefenen verbanden leggen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EHBO</dc:title>
  <dc:creator>Sabine Timmer</dc:creator>
  <cp:lastModifiedBy>Sabine Timmer</cp:lastModifiedBy>
  <cp:revision>3</cp:revision>
  <dcterms:created xsi:type="dcterms:W3CDTF">2018-05-28T06:40:02Z</dcterms:created>
  <dcterms:modified xsi:type="dcterms:W3CDTF">2018-05-28T09:38:40Z</dcterms:modified>
</cp:coreProperties>
</file>